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72" r:id="rId13"/>
    <p:sldId id="273" r:id="rId14"/>
    <p:sldId id="271" r:id="rId15"/>
    <p:sldId id="274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1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51321-C154-494E-9944-39677BA3980C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76769-C682-4683-9474-07AAE0DFB2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50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CEF7E-E921-4F69-BE06-5836C1F33CDA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0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4272681-4887-4450-A4F3-C363BD6F534E}" type="datetimeFigureOut">
              <a:rPr lang="fr-FR" smtClean="0"/>
              <a:t>08/06/2020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148F5-278B-4DF0-B515-F45192FB4F77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La 6</a:t>
            </a:r>
            <a:r>
              <a:rPr lang="fr-FR" baseline="30000" dirty="0"/>
              <a:t>ème</a:t>
            </a:r>
            <a:r>
              <a:rPr lang="fr-FR" dirty="0"/>
              <a:t> </a:t>
            </a:r>
            <a:r>
              <a:rPr lang="fr-FR" dirty="0" err="1"/>
              <a:t>Archimede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classe environnement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E:\6e environnement\PHOTOS\photos envt\île Table Ronde\3 (17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057661" cy="3043246"/>
          </a:xfrm>
          <a:prstGeom prst="rect">
            <a:avLst/>
          </a:prstGeom>
          <a:noFill/>
        </p:spPr>
      </p:pic>
      <p:pic>
        <p:nvPicPr>
          <p:cNvPr id="8195" name="Picture 3" descr="E:\6e environnement\PHOTOS\photos envt\île Table Ronde\3 (1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500306"/>
            <a:ext cx="5310226" cy="3982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 descr="E:\6e environnement\PHOTOS\photos envt\île Table Ronde\P10603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2173"/>
            <a:ext cx="8072462" cy="6054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lgerian" pitchFamily="82" charset="0"/>
              </a:rPr>
              <a:t>Visite d’une ferme </a:t>
            </a:r>
          </a:p>
        </p:txBody>
      </p:sp>
      <p:pic>
        <p:nvPicPr>
          <p:cNvPr id="14338" name="Picture 2" descr="E:\6e environnement\PHOTOS\photos envt\Ferme\5 (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5"/>
            <a:ext cx="4762533" cy="3571900"/>
          </a:xfrm>
          <a:prstGeom prst="rect">
            <a:avLst/>
          </a:prstGeom>
          <a:noFill/>
        </p:spPr>
      </p:pic>
      <p:pic>
        <p:nvPicPr>
          <p:cNvPr id="14339" name="Picture 3" descr="E:\6e environnement\PHOTOS\photos envt\Ferme\5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142984"/>
            <a:ext cx="4643438" cy="3482579"/>
          </a:xfrm>
          <a:prstGeom prst="rect">
            <a:avLst/>
          </a:prstGeom>
          <a:noFill/>
        </p:spPr>
      </p:pic>
      <p:pic>
        <p:nvPicPr>
          <p:cNvPr id="14340" name="Picture 4" descr="E:\6e environnement\PHOTOS\photos envt\Ferme\5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929066"/>
            <a:ext cx="4095747" cy="3071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E:\6e environnement\PHOTOS\photos envt\Ferme\P10602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Séjour lors de la semaine culturelle au centre agro écologique des </a:t>
            </a:r>
            <a:r>
              <a:rPr lang="fr-FR" dirty="0" err="1"/>
              <a:t>amanins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68361" y="1484784"/>
            <a:ext cx="6972300" cy="37528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404664"/>
            <a:ext cx="2019300" cy="981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9122" y="195100"/>
            <a:ext cx="2615104" cy="2729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6957" y="184482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rgbClr val="717171"/>
                </a:solidFill>
                <a:latin typeface="Open Sans"/>
              </a:rPr>
              <a:t>« Au pré de Justin » est une association loi 1901, à but non lucratif, qui organise des Activités Physiques Adaptées (ferme et chevaux)</a:t>
            </a:r>
          </a:p>
          <a:p>
            <a:pPr algn="ctr"/>
            <a:br>
              <a:rPr lang="fr-FR" dirty="0">
                <a:solidFill>
                  <a:srgbClr val="717171"/>
                </a:solidFill>
                <a:latin typeface="Open Sans"/>
              </a:rPr>
            </a:br>
            <a:endParaRPr lang="fr-FR" dirty="0">
              <a:solidFill>
                <a:srgbClr val="717171"/>
              </a:solidFill>
              <a:latin typeface="Open Sans"/>
            </a:endParaRPr>
          </a:p>
          <a:p>
            <a:pPr algn="ctr"/>
            <a:r>
              <a:rPr lang="fr-FR" dirty="0">
                <a:solidFill>
                  <a:srgbClr val="717171"/>
                </a:solidFill>
                <a:latin typeface="Open Sans"/>
              </a:rPr>
              <a:t>Le terme "adapté" signifie que les activités sont faites en fonction des capacités de chacun.</a:t>
            </a:r>
          </a:p>
          <a:p>
            <a:pPr algn="ctr"/>
            <a:r>
              <a:rPr lang="fr-FR" dirty="0">
                <a:solidFill>
                  <a:srgbClr val="717171"/>
                </a:solidFill>
                <a:latin typeface="Open Sans"/>
              </a:rPr>
              <a:t>Les activités  sont ouvertes à tous les publics, </a:t>
            </a:r>
            <a:r>
              <a:rPr lang="fr-FR" b="1" u="sng" dirty="0">
                <a:solidFill>
                  <a:srgbClr val="717171"/>
                </a:solidFill>
                <a:latin typeface="Open Sans"/>
              </a:rPr>
              <a:t>en donnant la priorité aux personnes handicapées.</a:t>
            </a:r>
            <a:endParaRPr lang="fr-FR" dirty="0">
              <a:solidFill>
                <a:srgbClr val="717171"/>
              </a:solidFill>
              <a:latin typeface="Open Sans"/>
            </a:endParaRP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312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57250" y="1122363"/>
            <a:ext cx="390095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Initiation à la </a:t>
            </a:r>
            <a:r>
              <a:rPr lang="fr-FR" dirty="0" err="1"/>
              <a:t>permaculture</a:t>
            </a:r>
            <a:r>
              <a:rPr lang="fr-FR" dirty="0"/>
              <a:t> avec le jardin </a:t>
            </a:r>
            <a:r>
              <a:rPr lang="fr-FR" dirty="0" err="1"/>
              <a:t>Vourlois</a:t>
            </a:r>
            <a:r>
              <a:rPr lang="fr-FR" dirty="0"/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57250" y="4201806"/>
            <a:ext cx="3900950" cy="930633"/>
          </a:xfrm>
        </p:spPr>
        <p:txBody>
          <a:bodyPr>
            <a:normAutofit/>
          </a:bodyPr>
          <a:lstStyle/>
          <a:p>
            <a:r>
              <a:rPr lang="fr-FR" dirty="0"/>
              <a:t>    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5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6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Aménagement d’une parcelle( un projet à construire …)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4410" y="1935163"/>
            <a:ext cx="431518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84984"/>
            <a:ext cx="34766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259632" y="2132856"/>
            <a:ext cx="3746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-Graines ,bouture …</a:t>
            </a:r>
          </a:p>
          <a:p>
            <a:r>
              <a:rPr lang="fr-FR" dirty="0"/>
              <a:t>-sculpture avec matériaux recyclés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386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170015B-8483-468E-ABF4-378085ED5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(environnement ) est pour des élèves appréciant la nature et les sorties sur le terrain …A bientôt(peut-être )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1367694-62DB-4D98-91CC-60097965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08720"/>
            <a:ext cx="7772400" cy="1524000"/>
          </a:xfrm>
        </p:spPr>
        <p:txBody>
          <a:bodyPr>
            <a:normAutofit/>
          </a:bodyPr>
          <a:lstStyle/>
          <a:p>
            <a:r>
              <a:rPr lang="fr-FR" dirty="0"/>
              <a:t>En résumé ,la classe de  6</a:t>
            </a:r>
            <a:r>
              <a:rPr lang="fr-FR" baseline="30000" dirty="0"/>
              <a:t>ème</a:t>
            </a:r>
            <a:r>
              <a:rPr lang="fr-FR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14836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654032"/>
          </a:xfrm>
        </p:spPr>
        <p:txBody>
          <a:bodyPr>
            <a:normAutofit/>
          </a:bodyPr>
          <a:lstStyle/>
          <a:p>
            <a:r>
              <a:rPr lang="fr-FR" dirty="0">
                <a:latin typeface="Algerian" pitchFamily="82" charset="0"/>
              </a:rPr>
              <a:t>  </a:t>
            </a:r>
          </a:p>
        </p:txBody>
      </p:sp>
      <p:pic>
        <p:nvPicPr>
          <p:cNvPr id="1026" name="Picture 2" descr="E:\6e environnement\PHOTOS\photos envt\Productions\DSC020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71868" cy="4762491"/>
          </a:xfrm>
          <a:prstGeom prst="rect">
            <a:avLst/>
          </a:prstGeom>
          <a:noFill/>
        </p:spPr>
      </p:pic>
      <p:pic>
        <p:nvPicPr>
          <p:cNvPr id="1028" name="Picture 4" descr="E:\6e environnement\PHOTOS\photos envt\île Table Ronde\1 (2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71810"/>
            <a:ext cx="4429124" cy="3321843"/>
          </a:xfrm>
          <a:prstGeom prst="rect">
            <a:avLst/>
          </a:prstGeom>
          <a:noFill/>
        </p:spPr>
      </p:pic>
      <p:pic>
        <p:nvPicPr>
          <p:cNvPr id="1029" name="Picture 5" descr="E:\6e environnement\PHOTOS\photos envt\Productions\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-214338"/>
            <a:ext cx="4071934" cy="3053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lgerian" pitchFamily="82" charset="0"/>
              </a:rPr>
              <a:t>Visite d’une chocolaterie </a:t>
            </a:r>
          </a:p>
        </p:txBody>
      </p:sp>
      <p:pic>
        <p:nvPicPr>
          <p:cNvPr id="2050" name="Picture 2" descr="E:\6e environnement\PHOTOS\photos envt\Confluences\Chocolat, alimentation\6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14686"/>
            <a:ext cx="4586495" cy="4525963"/>
          </a:xfrm>
          <a:prstGeom prst="rect">
            <a:avLst/>
          </a:prstGeom>
          <a:noFill/>
        </p:spPr>
      </p:pic>
      <p:pic>
        <p:nvPicPr>
          <p:cNvPr id="2052" name="Picture 4" descr="E:\6e environnement\PHOTOS\photos envt\Confluences\Chocolat, alimentation\DSC01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357298"/>
            <a:ext cx="5429256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E:\6e environnement\PHOTOS\photos envt\Confluences\Chocolat, alimentation\P10709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8246587" cy="6184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87" y="242088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lgerian" pitchFamily="82" charset="0"/>
              </a:rPr>
              <a:t>A la découverte de notre </a:t>
            </a:r>
            <a:r>
              <a:rPr lang="fr-FR" dirty="0" err="1">
                <a:latin typeface="Algerian" pitchFamily="82" charset="0"/>
              </a:rPr>
              <a:t>environnement:Etudier</a:t>
            </a:r>
            <a:r>
              <a:rPr lang="fr-FR" dirty="0">
                <a:latin typeface="Algerian" pitchFamily="82" charset="0"/>
              </a:rPr>
              <a:t> Les  effets du réchauffement climatique sur les écosystèmes à travers des sorties ,des recherches et la construction d’un projet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9" name="Picture 3" descr="E:\6e environnement\PHOTOS\photos envt\île Table Ronde\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169589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Île de la table ronde </a:t>
            </a:r>
          </a:p>
        </p:txBody>
      </p:sp>
      <p:pic>
        <p:nvPicPr>
          <p:cNvPr id="4" name="Picture 2" descr="E:\6e environnement\PHOTOS\photos envt\île Table Ronde\1 (8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E:\6e environnement\PHOTOS\photos envt\île Table Ronde\1 (9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853"/>
            <a:ext cx="4786314" cy="3589736"/>
          </a:xfrm>
          <a:prstGeom prst="rect">
            <a:avLst/>
          </a:prstGeom>
          <a:noFill/>
        </p:spPr>
      </p:pic>
      <p:pic>
        <p:nvPicPr>
          <p:cNvPr id="5123" name="Picture 3" descr="E:\6e environnement\PHOTOS\photos envt\île Table Ronde\1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571744"/>
            <a:ext cx="5715008" cy="4286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E:\6e environnement\PHOTOS\photos envt\île Table Ronde\1 (1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667281" cy="3500461"/>
          </a:xfrm>
          <a:prstGeom prst="rect">
            <a:avLst/>
          </a:prstGeom>
          <a:noFill/>
        </p:spPr>
      </p:pic>
      <p:pic>
        <p:nvPicPr>
          <p:cNvPr id="6147" name="Picture 3" descr="E:\6e environnement\PHOTOS\photos envt\île Table Ronde\1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000372"/>
            <a:ext cx="5000660" cy="3750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E:\6e environnement\PHOTOS\photos envt\île Table Ronde\1 (16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2857496"/>
            <a:ext cx="5270004" cy="3952503"/>
          </a:xfrm>
          <a:prstGeom prst="rect">
            <a:avLst/>
          </a:prstGeom>
          <a:noFill/>
        </p:spPr>
      </p:pic>
      <p:pic>
        <p:nvPicPr>
          <p:cNvPr id="7171" name="Picture 3" descr="E:\6e environnement\PHOTOS\photos envt\île Table Ronde\1 (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42852"/>
            <a:ext cx="3643320" cy="485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159</TotalTime>
  <Words>182</Words>
  <Application>Microsoft Office PowerPoint</Application>
  <PresentationFormat>Affichage à l'écran (4:3)</PresentationFormat>
  <Paragraphs>21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Algerian</vt:lpstr>
      <vt:lpstr>Calibri</vt:lpstr>
      <vt:lpstr>Georgia</vt:lpstr>
      <vt:lpstr>Open Sans</vt:lpstr>
      <vt:lpstr>Wingdings</vt:lpstr>
      <vt:lpstr>Wingdings 2</vt:lpstr>
      <vt:lpstr>Civil</vt:lpstr>
      <vt:lpstr>La classe environnement </vt:lpstr>
      <vt:lpstr>  </vt:lpstr>
      <vt:lpstr>Visite d’une chocolaterie </vt:lpstr>
      <vt:lpstr>Présentation PowerPoint</vt:lpstr>
      <vt:lpstr>A la découverte de notre environnement:Etudier Les  effets du réchauffement climatique sur les écosystèmes à travers des sorties ,des recherches et la construction d’un projet</vt:lpstr>
      <vt:lpstr>Île de la table ronde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Visite d’une ferme </vt:lpstr>
      <vt:lpstr>Présentation PowerPoint</vt:lpstr>
      <vt:lpstr>Séjour lors de la semaine culturelle au centre agro écologique des amanins </vt:lpstr>
      <vt:lpstr>Présentation PowerPoint</vt:lpstr>
      <vt:lpstr>Initiation à la permaculture avec le jardin Vourlois </vt:lpstr>
      <vt:lpstr>Aménagement d’une parcelle( un projet à construire …) </vt:lpstr>
      <vt:lpstr>En résumé ,la classe de  6ème A</vt:lpstr>
    </vt:vector>
  </TitlesOfParts>
  <Company>Edutice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classe environnement</dc:title>
  <dc:creator>Administrateur</dc:creator>
  <cp:lastModifiedBy>Philippe</cp:lastModifiedBy>
  <cp:revision>14</cp:revision>
  <dcterms:created xsi:type="dcterms:W3CDTF">2018-06-25T09:10:30Z</dcterms:created>
  <dcterms:modified xsi:type="dcterms:W3CDTF">2020-06-08T14:09:09Z</dcterms:modified>
</cp:coreProperties>
</file>